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377" r:id="rId17"/>
    <p:sldId id="207613798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7/30/23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Government Solutions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711" y="1900085"/>
            <a:ext cx="4824410" cy="2194190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is a 100% US-based entity dedicated to delivering Kubernetes and Cloud Native Technology solutions, services, and support across the U.S. Government including the Federal Government, Department of Defense, and Intelligence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offers varying levels of service including US-State Side Support and cleared on-site support and exists to enhance Rancher’s capabilities to meet the ever-evolving government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2105182" y="6043149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2075634" y="6072310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19830" y="465809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64231" y="468703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87962" y="420898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0149" y="423754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398711" y="5599676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490898" y="5628243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587962" y="514064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587962" y="5181473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W&amp;S,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Montserrat" pitchFamily="2" charset="77"/>
              </a:rPr>
              <a:t>Accelerating Mission and Driving Success for our Customers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6426</TotalTime>
  <Words>1540</Words>
  <Application>Microsoft Macintosh PowerPoint</Application>
  <PresentationFormat>Widescreen</PresentationFormat>
  <Paragraphs>336</Paragraphs>
  <Slides>29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Montserrat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343</cp:revision>
  <dcterms:created xsi:type="dcterms:W3CDTF">2020-11-17T10:12:06Z</dcterms:created>
  <dcterms:modified xsi:type="dcterms:W3CDTF">2023-07-30T07:02:33Z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